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39" r:id="rId2"/>
    <p:sldId id="340" r:id="rId3"/>
    <p:sldId id="390" r:id="rId4"/>
    <p:sldId id="394" r:id="rId5"/>
    <p:sldId id="391" r:id="rId6"/>
    <p:sldId id="392" r:id="rId7"/>
    <p:sldId id="393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DF1CD"/>
    <a:srgbClr val="781C1C"/>
    <a:srgbClr val="FDE3AB"/>
    <a:srgbClr val="999365"/>
    <a:srgbClr val="FFFFFF"/>
    <a:srgbClr val="FF9933"/>
    <a:srgbClr val="989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2718" autoAdjust="0"/>
  </p:normalViewPr>
  <p:slideViewPr>
    <p:cSldViewPr snapToGrid="0">
      <p:cViewPr varScale="1">
        <p:scale>
          <a:sx n="94" d="100"/>
          <a:sy n="94" d="100"/>
        </p:scale>
        <p:origin x="-1022" y="-82"/>
      </p:cViewPr>
      <p:guideLst>
        <p:guide orient="horz" pos="2220"/>
        <p:guide pos="6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4E8C4-0B97-F446-8059-6E072AFE62DC}" type="datetimeFigureOut">
              <a:rPr lang="en-US" smtClean="0"/>
              <a:pPr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3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93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C8B33-E769-5343-848F-2D3A7AA88A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42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F2DD-EEFD-4B1F-9CB0-CE3906B51506}" type="datetimeFigureOut">
              <a:rPr lang="en-CA" smtClean="0"/>
              <a:pPr/>
              <a:t>01/09/2016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6913"/>
            <a:ext cx="4651375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537"/>
            <a:ext cx="5607050" cy="418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3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930"/>
            <a:ext cx="3038475" cy="46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D751A-A24A-4B66-8A31-18549D6955C2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6196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1</a:t>
            </a:fld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2</a:t>
            </a:fld>
            <a:endParaRPr lang="en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3</a:t>
            </a:fld>
            <a:endParaRPr lang="en-C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4</a:t>
            </a:fld>
            <a:endParaRPr lang="en-CA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5</a:t>
            </a:fld>
            <a:endParaRPr lang="en-CA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6</a:t>
            </a:fld>
            <a:endParaRPr lang="en-CA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7</a:t>
            </a:fld>
            <a:endParaRPr lang="en-CA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6CFE-D370-F04F-B0E4-B9BE3CE9A220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pcc.ca/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hyperlink" Target="http://www.firstvoices.com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pcc.ca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mailto:aliana@fpcc.ca" TargetMode="External"/><Relationship Id="rId10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63035" cy="6858000"/>
            <a:chOff x="0" y="0"/>
            <a:chExt cx="9163035" cy="6858000"/>
          </a:xfrm>
        </p:grpSpPr>
        <p:pic>
          <p:nvPicPr>
            <p:cNvPr id="8" name="Picture 7" descr="greygrasses.ai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9933">
                  <a:tint val="45000"/>
                  <a:satMod val="400000"/>
                </a:srgbClr>
              </a:duotone>
              <a:lum bright="20000" contrast="30000"/>
            </a:blip>
            <a:srcRect l="45368"/>
            <a:stretch>
              <a:fillRect/>
            </a:stretch>
          </p:blipFill>
          <p:spPr>
            <a:xfrm>
              <a:off x="0" y="61341"/>
              <a:ext cx="9163035" cy="6246325"/>
            </a:xfrm>
            <a:prstGeom prst="rect">
              <a:avLst/>
            </a:prstGeom>
          </p:spPr>
        </p:pic>
        <p:pic>
          <p:nvPicPr>
            <p:cNvPr id="22" name="Picture 21" descr="orangebasketweave-BIG.png"/>
            <p:cNvPicPr>
              <a:picLocks noChangeAspect="1"/>
            </p:cNvPicPr>
            <p:nvPr/>
          </p:nvPicPr>
          <p:blipFill>
            <a:blip r:embed="rId4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23" name="Picture 22" descr="FPCC-Logo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24" name="Picture 23" descr="redgrasses.ai"/>
            <p:cNvPicPr>
              <a:picLocks noChangeAspect="1"/>
            </p:cNvPicPr>
            <p:nvPr/>
          </p:nvPicPr>
          <p:blipFill>
            <a:blip r:embed="rId6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ctrTitle"/>
          </p:nvPr>
        </p:nvSpPr>
        <p:spPr>
          <a:xfrm>
            <a:off x="638175" y="666750"/>
            <a:ext cx="7848600" cy="2711461"/>
          </a:xfrm>
        </p:spPr>
        <p:txBody>
          <a:bodyPr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>First Peoples’ Cultural Council</a:t>
            </a:r>
            <a:r>
              <a:rPr lang="en-US" sz="3200" b="1" dirty="0" smtClean="0">
                <a:solidFill>
                  <a:srgbClr val="781C1C"/>
                </a:solidFill>
                <a:latin typeface="Georgia"/>
                <a:cs typeface="Georgia"/>
              </a:rPr>
              <a:t/>
            </a:r>
            <a:br>
              <a:rPr lang="en-US" sz="3200" b="1" dirty="0" smtClean="0">
                <a:solidFill>
                  <a:srgbClr val="781C1C"/>
                </a:solidFill>
                <a:latin typeface="Georgia"/>
                <a:cs typeface="Georgia"/>
              </a:rPr>
            </a:br>
            <a:r>
              <a:rPr lang="en-US" sz="3600" b="1" i="1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>Language Programs</a:t>
            </a:r>
            <a:r>
              <a:rPr lang="en-US" sz="3200" b="1" i="1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b="1" i="1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>Presenter: Aliana Parker</a:t>
            </a:r>
            <a:br>
              <a:rPr lang="en-US" sz="32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</a:br>
            <a:endParaRPr lang="en-US" sz="2400" dirty="0">
              <a:solidFill>
                <a:srgbClr val="781C1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16533" y="1989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117600" y="3739486"/>
            <a:ext cx="6908800" cy="17878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>
                    <a:alpha val="40000"/>
                  </a:srgbClr>
                </a:solidFill>
                <a:latin typeface="Georgia"/>
                <a:cs typeface="Georgia"/>
              </a:rPr>
              <a:t>Optional Image or Row of Images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7200" y="-48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/>
          <a:srcRect r="6522"/>
          <a:stretch>
            <a:fillRect/>
          </a:stretch>
        </p:blipFill>
        <p:spPr bwMode="auto">
          <a:xfrm>
            <a:off x="0" y="3190877"/>
            <a:ext cx="2184400" cy="23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/>
          <a:srcRect l="12349" r="7114"/>
          <a:stretch>
            <a:fillRect/>
          </a:stretch>
        </p:blipFill>
        <p:spPr bwMode="auto">
          <a:xfrm>
            <a:off x="5017448" y="3187698"/>
            <a:ext cx="1891363" cy="234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9"/>
          <a:srcRect l="3825" r="-364"/>
          <a:stretch>
            <a:fillRect/>
          </a:stretch>
        </p:blipFill>
        <p:spPr bwMode="auto">
          <a:xfrm>
            <a:off x="6917276" y="3204636"/>
            <a:ext cx="2243666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Portrait of Nisga'a dancers cropped.jpg"/>
          <p:cNvPicPr>
            <a:picLocks noChangeAspect="1"/>
          </p:cNvPicPr>
          <p:nvPr/>
        </p:nvPicPr>
        <p:blipFill>
          <a:blip r:embed="rId10"/>
          <a:srcRect l="16678" r="5666" b="4527"/>
          <a:stretch>
            <a:fillRect/>
          </a:stretch>
        </p:blipFill>
        <p:spPr bwMode="auto">
          <a:xfrm>
            <a:off x="2175921" y="3179232"/>
            <a:ext cx="2853285" cy="234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747" y="177421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Background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146" y="902936"/>
            <a:ext cx="7874001" cy="532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Times" pitchFamily="-111" charset="0"/>
              <a:buChar char="•"/>
              <a:defRPr/>
            </a:pPr>
            <a:endParaRPr lang="en-US" sz="2800" dirty="0" smtClean="0"/>
          </a:p>
          <a:p>
            <a:pPr marL="469900" indent="-469900">
              <a:lnSpc>
                <a:spcPts val="3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FPCC’s Language Programs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support 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000"/>
              </a:lnSpc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community-based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language revitalization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projects</a:t>
            </a:r>
          </a:p>
          <a:p>
            <a:pPr marL="469900" indent="-469900">
              <a:lnSpc>
                <a:spcPts val="3000"/>
              </a:lnSpc>
              <a:buFont typeface="Wingdings" panose="05000000000000000000" pitchFamily="2" charset="2"/>
              <a:buChar char="Ø"/>
              <a:defRPr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ts val="3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Funding provided through FPCC by:</a:t>
            </a:r>
          </a:p>
          <a:p>
            <a:pPr marL="927100" lvl="1" indent="-469900">
              <a:lnSpc>
                <a:spcPts val="3000"/>
              </a:lnSpc>
              <a:buFont typeface="Wingdings" panose="05000000000000000000" pitchFamily="2" charset="2"/>
              <a:buChar char="§"/>
              <a:defRPr/>
            </a:pP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Ministry of Aboriginal Relations &amp; Reconciliation</a:t>
            </a:r>
          </a:p>
          <a:p>
            <a:pPr marL="927100" lvl="1" indent="-469900">
              <a:lnSpc>
                <a:spcPts val="3000"/>
              </a:lnSpc>
              <a:buFont typeface="Wingdings" panose="05000000000000000000" pitchFamily="2" charset="2"/>
              <a:buChar char="§"/>
              <a:defRPr/>
            </a:pP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New Relationship Trust</a:t>
            </a:r>
          </a:p>
          <a:p>
            <a:pPr marL="927100" lvl="1" indent="-469900">
              <a:lnSpc>
                <a:spcPts val="3000"/>
              </a:lnSpc>
              <a:buFont typeface="Wingdings" panose="05000000000000000000" pitchFamily="2" charset="2"/>
              <a:buChar char="§"/>
              <a:defRPr/>
            </a:pP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First Peoples’ Cultural Foundation</a:t>
            </a:r>
          </a:p>
          <a:p>
            <a:pPr marL="927100" lvl="1" indent="-469900">
              <a:lnSpc>
                <a:spcPts val="3000"/>
              </a:lnSpc>
              <a:buFont typeface="Wingdings" panose="05000000000000000000" pitchFamily="2" charset="2"/>
              <a:buChar char="§"/>
              <a:defRPr/>
            </a:pP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Department of Canadian Heritage</a:t>
            </a:r>
          </a:p>
          <a:p>
            <a:pPr marL="469900" indent="-469900">
              <a:lnSpc>
                <a:spcPts val="3000"/>
              </a:lnSpc>
              <a:buFont typeface="Wingdings" panose="05000000000000000000" pitchFamily="2" charset="2"/>
              <a:buChar char="§"/>
              <a:defRPr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ts val="3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For First Nations communities</a:t>
            </a:r>
          </a:p>
          <a:p>
            <a:pPr>
              <a:lnSpc>
                <a:spcPts val="3000"/>
              </a:lnSpc>
              <a:defRPr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and organizations in BC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ct val="90000"/>
              </a:lnSpc>
              <a:buFont typeface="Arial"/>
              <a:buChar char="•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89505" y="3406747"/>
            <a:ext cx="3067388" cy="270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747" y="177421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Programs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663" y="733003"/>
            <a:ext cx="8348137" cy="519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Times" pitchFamily="-111" charset="0"/>
              <a:buChar char="•"/>
              <a:defRPr/>
            </a:pPr>
            <a:endParaRPr lang="en-US" sz="2400" dirty="0" smtClean="0"/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Mentor-Apprentice Program </a:t>
            </a:r>
            <a:endParaRPr lang="en-US" sz="2200" b="1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One-on-one immersion for adults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Grants: $14,600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Language </a:t>
            </a:r>
            <a:r>
              <a:rPr lang="en-US" sz="22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Nest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Program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Immersion programs for children 0 – 5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yrs</a:t>
            </a:r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Grants: $20,000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Language Revitalization Planning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Program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Multi-community strategic planning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Grants: $18,500</a:t>
            </a: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469900" indent="-469900">
              <a:lnSpc>
                <a:spcPct val="90000"/>
              </a:lnSpc>
              <a:buFont typeface="Arial"/>
              <a:buChar char="•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27375" r="25842"/>
          <a:stretch/>
        </p:blipFill>
        <p:spPr>
          <a:xfrm>
            <a:off x="7358096" y="2603990"/>
            <a:ext cx="1695146" cy="1456372"/>
          </a:xfrm>
          <a:prstGeom prst="rect">
            <a:avLst/>
          </a:prstGeom>
          <a:effectLst/>
        </p:spPr>
      </p:pic>
      <p:pic>
        <p:nvPicPr>
          <p:cNvPr id="10" name="Picture 9" descr="Adam &amp; Gary 3.JPG"/>
          <p:cNvPicPr>
            <a:picLocks noChangeAspect="1"/>
          </p:cNvPicPr>
          <p:nvPr/>
        </p:nvPicPr>
        <p:blipFill rotWithShape="1">
          <a:blip r:embed="rId7"/>
          <a:srcRect r="3974" b="41322"/>
          <a:stretch/>
        </p:blipFill>
        <p:spPr>
          <a:xfrm>
            <a:off x="7344543" y="1032389"/>
            <a:ext cx="1668040" cy="1359059"/>
          </a:xfrm>
          <a:prstGeom prst="rect">
            <a:avLst/>
          </a:prstGeom>
          <a:effectLst/>
        </p:spPr>
      </p:pic>
      <p:pic>
        <p:nvPicPr>
          <p:cNvPr id="12" name="Picture 11" descr="Portrait of Nisga'a dancers cropped.jpg"/>
          <p:cNvPicPr>
            <a:picLocks noChangeAspect="1"/>
          </p:cNvPicPr>
          <p:nvPr/>
        </p:nvPicPr>
        <p:blipFill>
          <a:blip r:embed="rId8"/>
          <a:srcRect l="16678" r="5666" b="4527"/>
          <a:stretch>
            <a:fillRect/>
          </a:stretch>
        </p:blipFill>
        <p:spPr bwMode="auto">
          <a:xfrm>
            <a:off x="7374619" y="4401339"/>
            <a:ext cx="1681593" cy="138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48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747" y="177421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Programs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664" y="741095"/>
            <a:ext cx="7195022" cy="551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Times" pitchFamily="-111" charset="0"/>
              <a:buChar char="•"/>
              <a:defRPr/>
            </a:pPr>
            <a:endParaRPr lang="en-US" sz="2400" dirty="0" smtClean="0"/>
          </a:p>
          <a:p>
            <a:pPr marL="914400" lvl="1" indent="-457200">
              <a:spcBef>
                <a:spcPct val="20000"/>
              </a:spcBef>
              <a:buFont typeface="+mj-lt"/>
              <a:buAutoNum type="arabicPeriod" startAt="4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B.C. Language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Initiative (BCLI)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Multiple strategies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funded (d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ocumentation and fluency-building)</a:t>
            </a:r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Grants: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up to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$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15,000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 startAt="4"/>
            </a:pP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Aboriginal </a:t>
            </a:r>
            <a:r>
              <a:rPr lang="en-US" sz="22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Languages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Initiative (ALI)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Multiple strategies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funded (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documentation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and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fluency-building)</a:t>
            </a: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: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up to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$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35,000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 startAt="4"/>
            </a:pPr>
            <a:r>
              <a:rPr lang="en-US" sz="2200" b="1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FirstVoices</a:t>
            </a:r>
            <a:endParaRPr lang="en-US" sz="2200" b="1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Archive, Tutor or App development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Grants: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up to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$25,000</a:t>
            </a: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469900" indent="-469900">
              <a:lnSpc>
                <a:spcPct val="90000"/>
              </a:lnSpc>
              <a:buFont typeface="Arial"/>
              <a:buChar char="•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5" descr="FV-0365.jpg"/>
          <p:cNvPicPr>
            <a:picLocks noChangeAspect="1"/>
          </p:cNvPicPr>
          <p:nvPr/>
        </p:nvPicPr>
        <p:blipFill rotWithShape="1">
          <a:blip r:embed="rId6"/>
          <a:srcRect t="3473" b="11011"/>
          <a:stretch/>
        </p:blipFill>
        <p:spPr bwMode="auto">
          <a:xfrm>
            <a:off x="7322693" y="4662753"/>
            <a:ext cx="1691625" cy="144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7"/>
          <a:srcRect t="4332" b="8141"/>
          <a:stretch/>
        </p:blipFill>
        <p:spPr bwMode="auto">
          <a:xfrm>
            <a:off x="7322692" y="1037451"/>
            <a:ext cx="1691625" cy="148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 descr="N:\Communications\Newsletters\Current Issue - Fall-Winter 2009\Noeleen McQuary\Photos\023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22692" y="2897819"/>
            <a:ext cx="1691625" cy="134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94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747" y="177421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Criteria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025" y="838200"/>
            <a:ext cx="7874001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Times" pitchFamily="-111" charset="0"/>
              <a:buChar char="•"/>
              <a:defRPr/>
            </a:pPr>
            <a:endParaRPr lang="en-US" sz="2400" dirty="0" smtClean="0"/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Who can apply: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First Nations communities / bands / organizations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Cultural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centres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&amp; societies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Individuals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(MAP only)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2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Funding Timeline: </a:t>
            </a: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Applications due: Spring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2017</a:t>
            </a:r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Projects implemented: Summer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2017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– March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2018</a:t>
            </a:r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Projects completed: March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2018</a:t>
            </a: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469900" indent="-469900">
              <a:lnSpc>
                <a:spcPct val="90000"/>
              </a:lnSpc>
              <a:buFont typeface="Arial"/>
              <a:buChar char="•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747" y="177421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Get the Information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00" y="1029017"/>
            <a:ext cx="787400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  <a:hlinkClick r:id="rId6"/>
              </a:rPr>
              <a:t>www.fpcc.ca</a:t>
            </a:r>
            <a:endParaRPr lang="en-US" sz="28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Sign </a:t>
            </a:r>
            <a:r>
              <a:rPr lang="en-US" sz="2400" b="1" i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Up for News</a:t>
            </a:r>
          </a:p>
          <a:p>
            <a:pPr marL="9144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>
              <a:lnSpc>
                <a:spcPct val="90000"/>
              </a:lnSpc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/>
          <a:stretch/>
        </p:blipFill>
        <p:spPr>
          <a:xfrm>
            <a:off x="898216" y="2023125"/>
            <a:ext cx="4725749" cy="39129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8635" y="2120113"/>
            <a:ext cx="29694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Call us to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find out more information about each program, to get an application form, and for support writing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an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application:</a:t>
            </a:r>
          </a:p>
          <a:p>
            <a:pPr marL="0" lvl="1"/>
            <a:endParaRPr lang="en-US" sz="22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0" lvl="1"/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250-652-5952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4343805" y="3754704"/>
            <a:ext cx="1393448" cy="8772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7073" y="1836930"/>
            <a:ext cx="1149069" cy="18374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96" t="21776" r="796" b="54744"/>
          <a:stretch/>
        </p:blipFill>
        <p:spPr>
          <a:xfrm>
            <a:off x="-80920" y="3965100"/>
            <a:ext cx="9234021" cy="1610314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0919" y="3965100"/>
            <a:ext cx="9234020" cy="1610314"/>
          </a:xfrm>
          <a:prstGeom prst="rect">
            <a:avLst/>
          </a:prstGeom>
          <a:solidFill>
            <a:schemeClr val="bg2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DF1C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431" y="794367"/>
            <a:ext cx="8112716" cy="485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Times" pitchFamily="-111" charset="0"/>
              <a:buChar char="•"/>
              <a:defRPr/>
            </a:pPr>
            <a:endParaRPr lang="en-US" sz="2400" dirty="0" smtClean="0"/>
          </a:p>
          <a:p>
            <a:pPr lvl="1">
              <a:spcBef>
                <a:spcPct val="20000"/>
              </a:spcBef>
            </a:pPr>
            <a:endParaRPr lang="en-US" sz="2400" b="1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lvl="1">
              <a:spcBef>
                <a:spcPct val="20000"/>
              </a:spcBef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Aliana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Parker</a:t>
            </a:r>
            <a:endParaRPr lang="en-US" sz="2400" b="1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lvl="1">
              <a:spcBef>
                <a:spcPct val="20000"/>
              </a:spcBef>
            </a:pPr>
            <a:r>
              <a:rPr lang="en-US" sz="2400" i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Language 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Revitalization Program Specialist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Tel: 250-652-5952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  <a:hlinkClick r:id="rId5"/>
              </a:rPr>
              <a:t>aliana@fpcc.ca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</a:t>
            </a:r>
          </a:p>
          <a:p>
            <a:pPr lvl="1">
              <a:spcBef>
                <a:spcPct val="20000"/>
              </a:spcBef>
            </a:pPr>
            <a:endParaRPr lang="en-US" sz="24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  <a:hlinkClick r:id="rId6"/>
            </a:endParaRPr>
          </a:p>
          <a:p>
            <a:pPr lvl="1">
              <a:spcBef>
                <a:spcPct val="20000"/>
              </a:spcBef>
            </a:pPr>
            <a:endParaRPr lang="en-US" sz="24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  <a:hlinkClick r:id="rId6"/>
            </a:endParaRPr>
          </a:p>
          <a:p>
            <a:pPr lvl="1">
              <a:spcBef>
                <a:spcPct val="20000"/>
              </a:spcBef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  <a:hlinkClick r:id="rId6"/>
              </a:rPr>
              <a:t>www.fpcc.ca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   </a:t>
            </a:r>
          </a:p>
          <a:p>
            <a:pPr lvl="1">
              <a:spcBef>
                <a:spcPct val="20000"/>
              </a:spcBef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  <a:hlinkClick r:id="rId7"/>
              </a:rPr>
              <a:t>www.firstvoices.com</a:t>
            </a:r>
            <a:endParaRPr lang="en-US" sz="2400" b="1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lvl="1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</a:t>
            </a:r>
            <a:endParaRPr lang="en-US" sz="2400" dirty="0" smtClean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8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10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90350" y="460643"/>
            <a:ext cx="77724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Contact Us!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92" y="4481345"/>
            <a:ext cx="1274885" cy="383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1" y="4481345"/>
            <a:ext cx="4476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7" y="4477014"/>
            <a:ext cx="90451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44814E760EE04886DE658D90D502A1" ma:contentTypeVersion="1" ma:contentTypeDescription="Create a new document." ma:contentTypeScope="" ma:versionID="062203ac46efe56d098db4a4748ee07c">
  <xsd:schema xmlns:xsd="http://www.w3.org/2001/XMLSchema" xmlns:xs="http://www.w3.org/2001/XMLSchema" xmlns:p="http://schemas.microsoft.com/office/2006/metadata/properties" xmlns:ns2="4588f895-da83-424c-9f0e-ba2c8846aa70" targetNamespace="http://schemas.microsoft.com/office/2006/metadata/properties" ma:root="true" ma:fieldsID="397ba554ecf56ce3203a446a84e04973" ns2:_="">
    <xsd:import namespace="4588f895-da83-424c-9f0e-ba2c8846aa70"/>
    <xsd:element name="properties">
      <xsd:complexType>
        <xsd:sequence>
          <xsd:element name="documentManagement">
            <xsd:complexType>
              <xsd:all>
                <xsd:element ref="ns2:Review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8f895-da83-424c-9f0e-ba2c8846aa70" elementFormDefault="qualified">
    <xsd:import namespace="http://schemas.microsoft.com/office/2006/documentManagement/types"/>
    <xsd:import namespace="http://schemas.microsoft.com/office/infopath/2007/PartnerControls"/>
    <xsd:element name="Review_x0020_Date" ma:index="8" nillable="true" ma:displayName="Review Date" ma:format="DateOnly" ma:internalName="Review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view_x0020_Date xmlns="4588f895-da83-424c-9f0e-ba2c8846aa70" xsi:nil="true"/>
  </documentManagement>
</p:properties>
</file>

<file path=customXml/itemProps1.xml><?xml version="1.0" encoding="utf-8"?>
<ds:datastoreItem xmlns:ds="http://schemas.openxmlformats.org/officeDocument/2006/customXml" ds:itemID="{B91377F4-E23F-451E-9DF4-A0DAD3492FAE}"/>
</file>

<file path=customXml/itemProps2.xml><?xml version="1.0" encoding="utf-8"?>
<ds:datastoreItem xmlns:ds="http://schemas.openxmlformats.org/officeDocument/2006/customXml" ds:itemID="{6B77C49D-206E-4269-AB49-E18768349100}"/>
</file>

<file path=customXml/itemProps3.xml><?xml version="1.0" encoding="utf-8"?>
<ds:datastoreItem xmlns:ds="http://schemas.openxmlformats.org/officeDocument/2006/customXml" ds:itemID="{12E06714-FC34-420B-9C3C-C022C679C99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4225</TotalTime>
  <Words>242</Words>
  <Application>Microsoft Office PowerPoint</Application>
  <PresentationFormat>On-screen Show (4:3)</PresentationFormat>
  <Paragraphs>125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First Peoples’ Cultural Council Language Programs  Presenter: Aliana Parker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Metaform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dc:creator>Sarah English</dc:creator>
  <cp:lastModifiedBy>Aliana Parker</cp:lastModifiedBy>
  <cp:revision>200</cp:revision>
  <cp:lastPrinted>2015-02-20T23:05:26Z</cp:lastPrinted>
  <dcterms:created xsi:type="dcterms:W3CDTF">2014-01-21T03:07:33Z</dcterms:created>
  <dcterms:modified xsi:type="dcterms:W3CDTF">2016-09-01T17:05:30Z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0x0101009744814E760EE04886DE658D90D502A1</vt:lpwstr>
  </property>
</Properties>
</file>